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notesMasterIdLst>
    <p:notesMasterId r:id="rId31"/>
  </p:notes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7" r:id="rId9"/>
    <p:sldId id="264" r:id="rId10"/>
    <p:sldId id="266" r:id="rId11"/>
    <p:sldId id="282" r:id="rId12"/>
    <p:sldId id="265" r:id="rId13"/>
    <p:sldId id="268" r:id="rId14"/>
    <p:sldId id="269" r:id="rId15"/>
    <p:sldId id="270" r:id="rId16"/>
    <p:sldId id="283" r:id="rId17"/>
    <p:sldId id="271" r:id="rId18"/>
    <p:sldId id="273" r:id="rId19"/>
    <p:sldId id="277" r:id="rId20"/>
    <p:sldId id="276" r:id="rId21"/>
    <p:sldId id="284" r:id="rId22"/>
    <p:sldId id="274" r:id="rId23"/>
    <p:sldId id="275" r:id="rId24"/>
    <p:sldId id="272" r:id="rId25"/>
    <p:sldId id="278" r:id="rId26"/>
    <p:sldId id="279" r:id="rId27"/>
    <p:sldId id="280" r:id="rId28"/>
    <p:sldId id="285" r:id="rId29"/>
    <p:sldId id="281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/>
    <p:restoredTop sz="94865"/>
  </p:normalViewPr>
  <p:slideViewPr>
    <p:cSldViewPr snapToGrid="0" snapToObjects="1">
      <p:cViewPr>
        <p:scale>
          <a:sx n="108" d="100"/>
          <a:sy n="108" d="100"/>
        </p:scale>
        <p:origin x="331" y="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FDE2F-F8ED-4D4A-B81D-3AFC5FEAF25A}" type="datetimeFigureOut">
              <a:rPr lang="fr-FR" smtClean="0"/>
              <a:t>18/02/2018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3260D-E8CD-B04E-87C4-480C2E35B0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083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5622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Mal dit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919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928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174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570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4539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Difficile !!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6331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3895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9037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554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6801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719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168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04402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21272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3523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4221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9957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789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01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839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3688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39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Difficile</a:t>
            </a:r>
            <a:r>
              <a:rPr lang="fr-FR" baseline="0" dirty="0" smtClean="0"/>
              <a:t> !!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827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Difficile</a:t>
            </a:r>
            <a:r>
              <a:rPr lang="fr-FR" baseline="0" dirty="0" smtClean="0"/>
              <a:t> !!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260D-E8CD-B04E-87C4-480C2E35B05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43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3B72403-0D41-7F48-AAF7-611591C96049}" type="datetimeFigureOut">
              <a:rPr lang="fr-FR" smtClean="0"/>
              <a:t>18/02/2018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D0F8AB-C037-D240-9DB5-B32E45C55C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372144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72403-0D41-7F48-AAF7-611591C96049}" type="datetimeFigureOut">
              <a:rPr lang="fr-FR" smtClean="0"/>
              <a:t>18/02/2018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0F8AB-C037-D240-9DB5-B32E45C55C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784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3B72403-0D41-7F48-AAF7-611591C96049}" type="datetimeFigureOut">
              <a:rPr lang="fr-FR" smtClean="0"/>
              <a:t>18/02/2018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D0F8AB-C037-D240-9DB5-B32E45C55C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7981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3B72403-0D41-7F48-AAF7-611591C96049}" type="datetimeFigureOut">
              <a:rPr lang="fr-FR" smtClean="0"/>
              <a:t>18/02/2018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D0F8AB-C037-D240-9DB5-B32E45C55CEC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0696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3B72403-0D41-7F48-AAF7-611591C96049}" type="datetimeFigureOut">
              <a:rPr lang="fr-FR" smtClean="0"/>
              <a:t>18/02/2018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D0F8AB-C037-D240-9DB5-B32E45C55C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6272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72403-0D41-7F48-AAF7-611591C96049}" type="datetimeFigureOut">
              <a:rPr lang="fr-FR" smtClean="0"/>
              <a:t>18/02/2018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0F8AB-C037-D240-9DB5-B32E45C55C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821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72403-0D41-7F48-AAF7-611591C96049}" type="datetimeFigureOut">
              <a:rPr lang="fr-FR" smtClean="0"/>
              <a:t>18/02/2018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0F8AB-C037-D240-9DB5-B32E45C55C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2372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72403-0D41-7F48-AAF7-611591C96049}" type="datetimeFigureOut">
              <a:rPr lang="fr-FR" smtClean="0"/>
              <a:t>18/02/2018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0F8AB-C037-D240-9DB5-B32E45C55C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282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3B72403-0D41-7F48-AAF7-611591C96049}" type="datetimeFigureOut">
              <a:rPr lang="fr-FR" smtClean="0"/>
              <a:t>18/02/2018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D0F8AB-C037-D240-9DB5-B32E45C55C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0077588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72403-0D41-7F48-AAF7-611591C96049}" type="datetimeFigureOut">
              <a:rPr lang="fr-FR" smtClean="0"/>
              <a:t>18/02/2018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0F8AB-C037-D240-9DB5-B32E45C55C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0717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3B72403-0D41-7F48-AAF7-611591C96049}" type="datetimeFigureOut">
              <a:rPr lang="fr-FR" smtClean="0"/>
              <a:t>18/02/2018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D0F8AB-C037-D240-9DB5-B32E45C55C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9985146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72403-0D41-7F48-AAF7-611591C96049}" type="datetimeFigureOut">
              <a:rPr lang="fr-FR" smtClean="0"/>
              <a:t>18/02/2018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0F8AB-C037-D240-9DB5-B32E45C55C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626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72403-0D41-7F48-AAF7-611591C96049}" type="datetimeFigureOut">
              <a:rPr lang="fr-FR" smtClean="0"/>
              <a:t>18/02/2018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0F8AB-C037-D240-9DB5-B32E45C55C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69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72403-0D41-7F48-AAF7-611591C96049}" type="datetimeFigureOut">
              <a:rPr lang="fr-FR" smtClean="0"/>
              <a:t>18/02/2018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0F8AB-C037-D240-9DB5-B32E45C55C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3064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72403-0D41-7F48-AAF7-611591C96049}" type="datetimeFigureOut">
              <a:rPr lang="fr-FR" smtClean="0"/>
              <a:t>18/02/2018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0F8AB-C037-D240-9DB5-B32E45C55C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85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72403-0D41-7F48-AAF7-611591C96049}" type="datetimeFigureOut">
              <a:rPr lang="fr-FR" smtClean="0"/>
              <a:t>18/02/2018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0F8AB-C037-D240-9DB5-B32E45C55C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108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72403-0D41-7F48-AAF7-611591C96049}" type="datetimeFigureOut">
              <a:rPr lang="fr-FR" smtClean="0"/>
              <a:t>18/02/2018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0F8AB-C037-D240-9DB5-B32E45C55C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9817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72403-0D41-7F48-AAF7-611591C96049}" type="datetimeFigureOut">
              <a:rPr lang="fr-FR" smtClean="0"/>
              <a:t>18/02/2018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0F8AB-C037-D240-9DB5-B32E45C55C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525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231" y="168024"/>
            <a:ext cx="8713078" cy="643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7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82" y="524107"/>
            <a:ext cx="8829854" cy="591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37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217" y="387103"/>
            <a:ext cx="91186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1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21" y="1512978"/>
            <a:ext cx="9968219" cy="373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45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33" y="524107"/>
            <a:ext cx="8433590" cy="612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7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82" y="1001143"/>
            <a:ext cx="9464111" cy="476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45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853" y="524107"/>
            <a:ext cx="8765397" cy="609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47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79" y="698500"/>
            <a:ext cx="92583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74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78" y="524107"/>
            <a:ext cx="9865575" cy="605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82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56" y="1394124"/>
            <a:ext cx="10247313" cy="43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99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57" y="524107"/>
            <a:ext cx="8447417" cy="59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4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41" y="112432"/>
            <a:ext cx="6149787" cy="659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05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425037"/>
            <a:ext cx="10084247" cy="428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50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265" y="0"/>
            <a:ext cx="8086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39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052" y="392776"/>
            <a:ext cx="9020186" cy="612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86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38" y="861442"/>
            <a:ext cx="10398867" cy="503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29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87" y="524107"/>
            <a:ext cx="9327551" cy="600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55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36" y="524107"/>
            <a:ext cx="9759079" cy="613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7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832" y="524107"/>
            <a:ext cx="7821522" cy="596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6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359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Mettre la première énigme de Ryan </a:t>
            </a:r>
            <a:r>
              <a:rPr lang="fr-FR" smtClean="0"/>
              <a:t>pour équation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0940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456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dirty="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9" y="696635"/>
            <a:ext cx="10739144" cy="53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37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11" y="908714"/>
            <a:ext cx="10265434" cy="5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36" y="1051943"/>
            <a:ext cx="10301941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57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34" y="1449477"/>
            <a:ext cx="9984099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78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61" y="262053"/>
            <a:ext cx="8343850" cy="614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47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20" y="961127"/>
            <a:ext cx="10326105" cy="492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35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2904565" cy="524107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smtClean="0">
                <a:solidFill>
                  <a:schemeClr val="accent5"/>
                </a:solidFill>
                <a:latin typeface="Colonna MT" charset="0"/>
                <a:ea typeface="Colonna MT" charset="0"/>
                <a:cs typeface="Colonna MT" charset="0"/>
              </a:rPr>
              <a:t>ÉNIGME</a:t>
            </a:r>
            <a:endParaRPr lang="fr-FR" sz="4800" dirty="0">
              <a:solidFill>
                <a:schemeClr val="accent5"/>
              </a:solidFill>
              <a:latin typeface="Colonna MT" charset="0"/>
              <a:ea typeface="Colonna MT" charset="0"/>
              <a:cs typeface="Colonna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64" y="810643"/>
            <a:ext cx="9921336" cy="56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7938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44</TotalTime>
  <Words>68</Words>
  <Application>Microsoft Office PowerPoint</Application>
  <PresentationFormat>Personnalisé</PresentationFormat>
  <Paragraphs>57</Paragraphs>
  <Slides>29</Slides>
  <Notes>26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0" baseType="lpstr">
      <vt:lpstr>Traînée de condensation</vt:lpstr>
      <vt:lpstr>Présentation PowerPoint</vt:lpstr>
      <vt:lpstr>Présentation PowerPoint</vt:lpstr>
      <vt:lpstr>ÉNIGME</vt:lpstr>
      <vt:lpstr>ÉNIGME</vt:lpstr>
      <vt:lpstr>ÉNIGME</vt:lpstr>
      <vt:lpstr>ÉNIGME</vt:lpstr>
      <vt:lpstr>ÉNIGME</vt:lpstr>
      <vt:lpstr>ÉNIGME</vt:lpstr>
      <vt:lpstr>ÉNIGME</vt:lpstr>
      <vt:lpstr>ÉNIGME</vt:lpstr>
      <vt:lpstr>ÉNIGME</vt:lpstr>
      <vt:lpstr>ÉNIGME</vt:lpstr>
      <vt:lpstr>ÉNIGME</vt:lpstr>
      <vt:lpstr>ÉNIGME</vt:lpstr>
      <vt:lpstr>ÉNIGME</vt:lpstr>
      <vt:lpstr>ÉNIGME</vt:lpstr>
      <vt:lpstr>ÉNIGME</vt:lpstr>
      <vt:lpstr>ÉNIGME</vt:lpstr>
      <vt:lpstr>ÉNIGME</vt:lpstr>
      <vt:lpstr>ÉNIGME</vt:lpstr>
      <vt:lpstr>ÉNIGME</vt:lpstr>
      <vt:lpstr>ÉNIGME</vt:lpstr>
      <vt:lpstr>ÉNIGME</vt:lpstr>
      <vt:lpstr>ÉNIGME</vt:lpstr>
      <vt:lpstr>ÉNIGME</vt:lpstr>
      <vt:lpstr>ÉNIGME</vt:lpstr>
      <vt:lpstr>ÉNIGME</vt:lpstr>
      <vt:lpstr>Présentation PowerPoint</vt:lpstr>
      <vt:lpstr>ÉNIGME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Énigmes</dc:title>
  <dc:creator>Utilisateur de Microsoft Office</dc:creator>
  <cp:lastModifiedBy>Riyadh2</cp:lastModifiedBy>
  <cp:revision>16</cp:revision>
  <dcterms:created xsi:type="dcterms:W3CDTF">2016-12-20T13:50:38Z</dcterms:created>
  <dcterms:modified xsi:type="dcterms:W3CDTF">2018-02-18T12:52:16Z</dcterms:modified>
</cp:coreProperties>
</file>